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A0624D83-25E0-4977-AA61-D4DCFB96925C}"/>
    <pc:docChg chg="delSld">
      <pc:chgData name="Xinyi Shen" userId="c45f212b-5789-4129-bf03-1592b57bd5dd" providerId="ADAL" clId="{A0624D83-25E0-4977-AA61-D4DCFB96925C}" dt="2024-07-23T16:21:46.633" v="0" actId="47"/>
      <pc:docMkLst>
        <pc:docMk/>
      </pc:docMkLst>
      <pc:sldChg chg="del">
        <pc:chgData name="Xinyi Shen" userId="c45f212b-5789-4129-bf03-1592b57bd5dd" providerId="ADAL" clId="{A0624D83-25E0-4977-AA61-D4DCFB96925C}" dt="2024-07-23T16:21:46.633" v="0" actId="47"/>
        <pc:sldMkLst>
          <pc:docMk/>
          <pc:sldMk cId="2769792501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AA5EA-5F6C-485D-9C3F-0F79F6C3AE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80EAC4-F6CF-40EB-AB0F-D97D011FA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71CD-C8EB-45B3-80F6-0F2793855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122C8-8287-4DB9-8F65-804809602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39AB7-19EA-4CAF-ABCE-28B323DF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58FC9-0E55-4C13-9606-8DF6B7E7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7F254F-F612-474D-8FDB-97DE942FD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B003E-FD1C-4855-8781-953F23594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031A-2DB4-4316-A302-9F2CFCDFF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B3A6E-E039-45A5-AA8A-54B61390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92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881500-6DD1-41DA-9375-7F7D21C4A5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63AA3-251A-4B93-BDCF-E4C81AAED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614DE-8AD4-415A-BD0D-C7DECA12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DA1B4-88A9-4911-A190-DE3DCE0F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40C96-93CA-482D-9506-BD358104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21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C2F6B-BD99-4D04-A6B6-3C28F9CE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287B-D22E-48A1-AFE5-B444A94A6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D672-889F-42D1-B655-6850A92E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CD6C7-9AD7-4759-BD3F-38F40966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94E81-04FF-45AA-9388-C4EE7219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57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331EF-5DEB-4425-940E-336529056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FB3BB-7684-4AEC-9CDD-ED8BBEA2B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00718-D620-403A-9276-0C89AA8E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6634C-8C6E-4151-AA63-86FBD3BBE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51397-FC72-48A7-8F70-B03F78B0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96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339E-2426-4CF8-9B79-2FCB35FB2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2032-B6CD-4923-ACF2-AA87B86BB4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3ABC9-45E5-4B99-90C9-8C8DC3DF5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F13E4-27BD-49C1-BA65-8F8444D1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29D20-608B-4974-B36A-199949E5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BFFD9-C3D8-44FC-8041-BE3FD058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39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7B0EE-21B4-44E6-B375-A566CE870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DBEE8-D662-4A3B-81F4-9B70781B8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4EC3D-8348-4CC0-B510-FE817A06A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AE860C-A9B1-4EAD-AB36-2FAE37A039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E0551A-E5BD-4833-8127-973CC8C887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49365F-BBEC-4F2E-A786-AF17524A7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7B92-0649-421B-8A23-268369864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570B4-17AA-49AF-86B3-20A59D1CE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82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3248-24EC-41DD-82DA-5E743BDD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E4D1A2-358A-4988-BA84-CFE6DA00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51853-31C7-4B0D-A556-1CBE6F45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C6A0D-E3F0-47E4-A420-A73EBF0E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3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539725-16D7-42F3-B989-4EF30F857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B45D3-0128-497B-B0CB-3FE68F07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61FB8-9CC8-4552-B4FC-F65EEE57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381F1-E3E9-47C9-AE08-D57016ECA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63E4-D4C5-4132-A564-E41FA23C4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1C633-4505-455B-9828-3D65DD897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C033C-2040-41EB-8650-FF9216023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AE690-CD50-4F18-86E4-9AD7B8065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7F164-21F8-48B5-A083-10DB4AA7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73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2F953-6547-450E-9E94-75E913555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50DA30-2D6C-457E-BD4B-E5983C6C65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84115B-5D26-45E6-84C5-EA75130F93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BC449-BEFE-4BB1-842A-74698D96C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258BE-41BF-4399-A545-9D6DDB6FC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7110-63A5-4052-82C4-24704840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679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037F13-508F-4E08-A226-42C5866EF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B7B57-5070-4B42-884B-BD490568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51089-E9BD-4938-B9F2-1FB315F7A4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5ECE-CE4B-4781-8828-13346CFEBE4F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11546-9A45-4AC1-8C82-AEBF56B8B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FAA45-C328-4B2C-8538-D017BAF577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62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CB3546-5BD6-49A3-9481-72A0EBCF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22E3A6-F06F-464C-B323-83C2F686A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9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72E231-D96F-4697-9242-9270C8FAEA7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8b1a707d-ea55-4e3c-b465-2d4ae727811f"/>
    <ds:schemaRef ds:uri="7584b939-a544-485e-9dc3-66dec2bd94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2C5CE9A-056F-4659-9573-9B1518016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009937-0B5A-4CCC-AE92-FD755BD4E3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2022-02-07T18:58:11Z</dcterms:created>
  <dcterms:modified xsi:type="dcterms:W3CDTF">2024-07-23T16:21:49Z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