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1" d="100"/>
          <a:sy n="91" d="100"/>
        </p:scale>
        <p:origin x="76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Xinyi Shen" userId="c45f212b-5789-4129-bf03-1592b57bd5dd" providerId="ADAL" clId="{A0624D83-25E0-4977-AA61-D4DCFB96925C}"/>
    <pc:docChg chg="delSld">
      <pc:chgData name="Xinyi Shen" userId="c45f212b-5789-4129-bf03-1592b57bd5dd" providerId="ADAL" clId="{A0624D83-25E0-4977-AA61-D4DCFB96925C}" dt="2024-07-23T16:21:46.633" v="0" actId="47"/>
      <pc:docMkLst>
        <pc:docMk/>
      </pc:docMkLst>
      <pc:sldChg chg="del">
        <pc:chgData name="Xinyi Shen" userId="c45f212b-5789-4129-bf03-1592b57bd5dd" providerId="ADAL" clId="{A0624D83-25E0-4977-AA61-D4DCFB96925C}" dt="2024-07-23T16:21:46.633" v="0" actId="47"/>
        <pc:sldMkLst>
          <pc:docMk/>
          <pc:sldMk cId="2769792501" sldId="258"/>
        </pc:sldMkLst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BAA5EA-5F6C-485D-9C3F-0F79F6C3AEB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E80EAC4-F6CF-40EB-AB0F-D97D011FA7F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9E71CD-C8EB-45B3-80F6-0F27938558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122C8-8287-4DB9-8F65-804809602D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539AB7-19EA-4CAF-ABCE-28B323DF29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621313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158FC9-0E55-4C13-9606-8DF6B7E73D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B7F254F-F612-474D-8FDB-97DE942FDCB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E4B003E-FD1C-4855-8781-953F235948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BA031A-2DB4-4316-A302-9F2CFCDFFC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FB3A6E-E039-45A5-AA8A-54B61390D4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119273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2881500-6DD1-41DA-9375-7F7D21C4A58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1B63AA3-251A-4B93-BDCF-E4C81AAED87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3C614DE-8AD4-415A-BD0D-C7DECA122E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7FDA1B4-88A9-4911-A190-DE3DCE0FA8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540C96-93CA-482D-9506-BD358104AF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302184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5C2F6B-BD99-4D04-A6B6-3C28F9CE83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C93287B-D22E-48A1-AFE5-B444A94A67F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4DD672-889F-42D1-B655-6850A92E64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08CD6C7-9AD7-4759-BD3F-38F4096657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B94E81-04FF-45AA-9388-C4EE7219A4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15740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4331EF-5DEB-4425-940E-336529056B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42FB3BB-7684-4AEC-9CDD-ED8BBEA2BE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E00718-D620-403A-9276-0C89AA8E52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86634C-8C6E-4151-AA63-86FBD3BBEA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0E51397-FC72-48A7-8F70-B03F78B002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969607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9F339E-2426-4CF8-9B79-2FCB35FB29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5A2032-B6CD-4923-ACF2-AA87B86BB4B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83ABC9-45E5-4B99-90C9-8C8DC3DF5E8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A6F13E4-27BD-49C1-BA65-8F8444D173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D529D20-608B-4974-B36A-199949E515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7ABFFD9-C3D8-44FC-8041-BE3FD05814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06398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07B0EE-21B4-44E6-B375-A566CE870C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5EDBEE8-D662-4A3B-81F4-9B70781B8E3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A34EC3D-8348-4CC0-B510-FE817A06AF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9AE860C-A9B1-4EAD-AB36-2FAE37A0396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3E0551A-E5BD-4833-8127-973CC8C8871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149365F-BBEC-4F2E-A786-AF17524A73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4927B92-0649-421B-8A23-2683698643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6A570B4-17AA-49AF-86B3-20A59D1CED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68298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0B3248-24EC-41DD-82DA-5E743BDDBF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8E4D1A2-358A-4988-BA84-CFE6DA0088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C051853-31C7-4B0D-A556-1CBE6F4562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71C6A0D-E3F0-47E4-A420-A73EBF0E64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555394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C539725-16D7-42F3-B989-4EF30F857E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EFB45D3-0128-497B-B0CB-3FE68F0780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1961FB8-9CC8-4552-B4FC-F65EEE5705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733382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9381F1-E3E9-47C9-AE08-D57016ECA8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4A63E4-D4C5-4132-A564-E41FA23C458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4D1C633-4505-455B-9828-3D65DD89740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ABC033C-2040-41EB-8650-FF9216023D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CBAE690-CD50-4F18-86E4-9AD7B8065B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1B7F164-21F8-48B5-A083-10DB4AA767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27398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E32F953-6547-450E-9E94-75E913555A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A50DA30-2D6C-457E-BD4B-E5983C6C65C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784115B-5D26-45E6-84C5-EA75130F937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B5BC449-BEFE-4BB1-842A-74698D96C8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B258BE-41BF-4399-A545-9D6DDB6FCF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3857110-63A5-4052-82C4-24704840BA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326795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D037F13-508F-4E08-A226-42C5866EF7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7B7B57-5070-4B42-884B-BD49056885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951089-E9BD-4938-B9F2-1FB315F7A4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155ECE-CE4B-4781-8828-13346CFEBE4F}" type="datetimeFigureOut">
              <a:rPr lang="en-GB" smtClean="0"/>
              <a:t>23/07/2024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011546-9A45-4AC1-8C82-AEBF56B8B3A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BFAA45-C328-4B2C-8538-D017BAF577D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832F9D-D903-4245-AE20-9FF3C68B68E8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76204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B3CB3546-5BD6-49A3-9481-72A0EBCF63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32F9D-D903-4245-AE20-9FF3C68B68E8}" type="slidenum">
              <a:rPr lang="en-GB" smtClean="0"/>
              <a:t>1</a:t>
            </a:fld>
            <a:endParaRPr lang="en-GB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8822E3A6-F06F-464C-B323-83C2F686A95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21075" y="1460500"/>
            <a:ext cx="5149850" cy="393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266978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C4C7DFFEE9B749A197B36C3B4A9D26" ma:contentTypeVersion="13" ma:contentTypeDescription="Create a new document." ma:contentTypeScope="" ma:versionID="93421f5f3dc403635eb69241542a87b7">
  <xsd:schema xmlns:xsd="http://www.w3.org/2001/XMLSchema" xmlns:xs="http://www.w3.org/2001/XMLSchema" xmlns:p="http://schemas.microsoft.com/office/2006/metadata/properties" xmlns:ns3="7584b939-a544-485e-9dc3-66dec2bd9450" xmlns:ns4="8b1a707d-ea55-4e3c-b465-2d4ae727811f" targetNamespace="http://schemas.microsoft.com/office/2006/metadata/properties" ma:root="true" ma:fieldsID="5afc9867b2070f3fc7e0822f28d4dd1e" ns3:_="" ns4:_="">
    <xsd:import namespace="7584b939-a544-485e-9dc3-66dec2bd9450"/>
    <xsd:import namespace="8b1a707d-ea55-4e3c-b465-2d4ae727811f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LengthInSeconds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584b939-a544-485e-9dc3-66dec2bd945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8" nillable="true" ma:displayName="Length (seconds)" ma:internalName="MediaLengthInSeconds" ma:readOnly="true">
      <xsd:simpleType>
        <xsd:restriction base="dms:Unknown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b1a707d-ea55-4e3c-b465-2d4ae727811f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9F72E231-D96F-4697-9242-9270C8FAEA7C}">
  <ds:schemaRefs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purl.org/dc/terms/"/>
    <ds:schemaRef ds:uri="8b1a707d-ea55-4e3c-b465-2d4ae727811f"/>
    <ds:schemaRef ds:uri="7584b939-a544-485e-9dc3-66dec2bd9450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42C5CE9A-056F-4659-9573-9B15180160A5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32009937-0B5A-4CCC-AE92-FD755BD4E33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584b939-a544-485e-9dc3-66dec2bd9450"/>
    <ds:schemaRef ds:uri="8b1a707d-ea55-4e3c-b465-2d4ae727811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Xinyi Shen</dc:creator>
  <cp:lastModifiedBy>Xinyi Shen</cp:lastModifiedBy>
  <cp:revision>3</cp:revision>
  <dcterms:created xsi:type="dcterms:W3CDTF">2022-02-07T18:58:11Z</dcterms:created>
  <dcterms:modified xsi:type="dcterms:W3CDTF">2024-07-23T16:21:49Z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0x0101002EC4C7DFFEE9B749A197B36C3B4A9D26</vt:lpwstr>
  </property>
</Properties>
</file>

<file path=docProps/thumbnail.jpeg>
</file>